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6" r:id="rId3"/>
    <p:sldId id="267" r:id="rId4"/>
    <p:sldId id="269" r:id="rId5"/>
    <p:sldId id="270" r:id="rId6"/>
    <p:sldId id="272" r:id="rId7"/>
    <p:sldId id="268" r:id="rId8"/>
    <p:sldId id="265" r:id="rId9"/>
    <p:sldId id="271" r:id="rId10"/>
    <p:sldId id="264" r:id="rId11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14C3A-4BF1-49CA-9D79-F1D25AD91C19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B5FA1-0BF6-48E8-9412-FEF38251B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444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2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4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2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5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0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1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7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4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4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9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67B56-C2B4-4BB9-9D16-186D644893B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3F29-F55A-4DCC-B728-AE20FD96B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22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d/d5/5_Prohibition_Disposal(9)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lipped%20Notes%20-%20Prohibition%20in%20the%201920s.doc" TargetMode="External"/><Relationship Id="rId4" Type="http://schemas.openxmlformats.org/officeDocument/2006/relationships/hyperlink" Target="file:///C:\Users\lathomps\Desktop\Prohibition.wm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arymiley.files.wordpress.com/2012/10/speak-190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arymiley.files.wordpress.com/2012/01/a-true-bootlegger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marymiley.files.wordpress.com/2012/07/zzzz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5 Prohibition Disposal(9)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5529"/>
            <a:ext cx="5943600" cy="575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74625"/>
            <a:ext cx="9144000" cy="1470025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B0F0"/>
                </a:solidFill>
              </a:rPr>
              <a:t>Prohibition</a:t>
            </a:r>
            <a:endParaRPr lang="en-US" sz="8800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1200"/>
            <a:ext cx="9144000" cy="121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were the </a:t>
            </a:r>
            <a:r>
              <a:rPr lang="en-US" sz="2400" b="1" dirty="0" smtClean="0">
                <a:solidFill>
                  <a:srgbClr val="00B0F0"/>
                </a:solidFill>
              </a:rPr>
              <a:t>causes </a:t>
            </a:r>
            <a:r>
              <a:rPr lang="en-US" sz="2400" dirty="0" smtClean="0"/>
              <a:t>and </a:t>
            </a:r>
            <a:r>
              <a:rPr lang="en-US" sz="2400" b="1" dirty="0" smtClean="0">
                <a:solidFill>
                  <a:srgbClr val="00B0F0"/>
                </a:solidFill>
              </a:rPr>
              <a:t>effects </a:t>
            </a:r>
            <a:r>
              <a:rPr lang="en-US" sz="2400" dirty="0" smtClean="0"/>
              <a:t>of </a:t>
            </a:r>
            <a:r>
              <a:rPr lang="en-US" sz="2400" dirty="0" smtClean="0">
                <a:hlinkClick r:id="rId4" action="ppaction://hlinkfile"/>
              </a:rPr>
              <a:t>Prohibition</a:t>
            </a:r>
            <a:r>
              <a:rPr lang="en-US" sz="2400" dirty="0" smtClean="0"/>
              <a:t> on American society?</a:t>
            </a:r>
            <a:endParaRPr lang="en-US" sz="2400" dirty="0"/>
          </a:p>
          <a:p>
            <a:endParaRPr lang="en-US" sz="1600" dirty="0" smtClean="0"/>
          </a:p>
          <a:p>
            <a:r>
              <a:rPr lang="en-US" sz="1600" dirty="0" smtClean="0">
                <a:hlinkClick r:id="rId5" action="ppaction://hlinkfile"/>
              </a:rPr>
              <a:t>Flipped Lesson 3 – Notes Page</a:t>
            </a: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00647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Bellringer Quiz #3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a</a:t>
            </a:r>
            <a:r>
              <a:rPr lang="en-US" b="1" dirty="0" smtClean="0"/>
              <a:t>mendment </a:t>
            </a:r>
            <a:r>
              <a:rPr lang="en-US" u="sng" dirty="0" smtClean="0"/>
              <a:t>passes</a:t>
            </a:r>
            <a:r>
              <a:rPr lang="en-US" dirty="0" smtClean="0"/>
              <a:t> prohibition?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were TWO </a:t>
            </a:r>
            <a:r>
              <a:rPr lang="en-US" b="1" dirty="0" smtClean="0"/>
              <a:t>causes </a:t>
            </a:r>
            <a:r>
              <a:rPr lang="en-US" dirty="0" smtClean="0"/>
              <a:t>(</a:t>
            </a:r>
            <a:r>
              <a:rPr lang="en-US" i="1" dirty="0" smtClean="0"/>
              <a:t>reasons for</a:t>
            </a:r>
            <a:r>
              <a:rPr lang="en-US" dirty="0" smtClean="0"/>
              <a:t>) prohibition?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were TWO </a:t>
            </a:r>
            <a:r>
              <a:rPr lang="en-US" b="1" dirty="0" smtClean="0"/>
              <a:t>effects </a:t>
            </a:r>
            <a:r>
              <a:rPr lang="en-US" dirty="0" smtClean="0"/>
              <a:t>(</a:t>
            </a:r>
            <a:r>
              <a:rPr lang="en-US" i="1" dirty="0" smtClean="0"/>
              <a:t>results of</a:t>
            </a:r>
            <a:r>
              <a:rPr lang="en-US" dirty="0" smtClean="0"/>
              <a:t>) prohibition?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</a:t>
            </a:r>
            <a:r>
              <a:rPr lang="en-US" b="1" dirty="0" smtClean="0"/>
              <a:t>amendment </a:t>
            </a:r>
            <a:r>
              <a:rPr lang="en-US" u="sng" dirty="0" smtClean="0"/>
              <a:t>repeals</a:t>
            </a:r>
            <a:r>
              <a:rPr lang="en-US" dirty="0" smtClean="0"/>
              <a:t> prohibition?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Temperance Movement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4343400" cy="5943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T</a:t>
            </a:r>
            <a:r>
              <a:rPr lang="en-US" sz="2400" b="1" dirty="0" smtClean="0"/>
              <a:t>emperance = moderation</a:t>
            </a:r>
          </a:p>
          <a:p>
            <a:pPr marL="0" indent="0">
              <a:buNone/>
            </a:pPr>
            <a:r>
              <a:rPr lang="en-US" sz="2400" b="1" dirty="0" smtClean="0"/>
              <a:t>A movement to reduce or eliminate the amount of alcohol consumption in America </a:t>
            </a:r>
            <a:r>
              <a:rPr lang="en-US" sz="2400" i="1" dirty="0" smtClean="0"/>
              <a:t>(remember Carry Nation?!)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1. Men drank irresponsibly</a:t>
            </a:r>
          </a:p>
          <a:p>
            <a:pPr marL="0" indent="0">
              <a:buNone/>
            </a:pPr>
            <a:r>
              <a:rPr lang="en-US" sz="2400" dirty="0" smtClean="0"/>
              <a:t>2. Religious groups said it was unholy and socially immoral</a:t>
            </a:r>
          </a:p>
          <a:p>
            <a:pPr marL="0" indent="0">
              <a:buNone/>
            </a:pPr>
            <a:r>
              <a:rPr lang="en-US" sz="2400" dirty="0" smtClean="0"/>
              <a:t>3. Wanted to lower crime rates</a:t>
            </a:r>
          </a:p>
          <a:p>
            <a:pPr marL="0" indent="0">
              <a:buNone/>
            </a:pPr>
            <a:r>
              <a:rPr lang="en-US" sz="2400" dirty="0"/>
              <a:t>4</a:t>
            </a:r>
            <a:r>
              <a:rPr lang="en-US" sz="2400" dirty="0" smtClean="0"/>
              <a:t>. Needed to conserve grain for  WWI</a:t>
            </a:r>
            <a:endParaRPr lang="en-US" sz="2400" dirty="0"/>
          </a:p>
        </p:txBody>
      </p:sp>
      <p:pic>
        <p:nvPicPr>
          <p:cNvPr id="2050" name="Picture 2" descr="http://billofrightsinstitute.org/wp-content/uploads/2013/03/Lips-that-touch-liqu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22621"/>
            <a:ext cx="4876800" cy="474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24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Eighteenth Amendment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211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Became law in 1920</a:t>
            </a:r>
            <a:endParaRPr lang="en-US" sz="2000" dirty="0" smtClean="0"/>
          </a:p>
          <a:p>
            <a:r>
              <a:rPr lang="en-US" sz="2400" dirty="0" smtClean="0"/>
              <a:t>Establishes </a:t>
            </a:r>
            <a:r>
              <a:rPr lang="en-US" sz="2400" b="1" dirty="0" smtClean="0"/>
              <a:t>prohibition</a:t>
            </a:r>
          </a:p>
          <a:p>
            <a:r>
              <a:rPr lang="en-US" sz="2400" dirty="0" smtClean="0"/>
              <a:t>Prohibition = outlawing drinking</a:t>
            </a:r>
          </a:p>
          <a:p>
            <a:r>
              <a:rPr lang="en-US" sz="2400" dirty="0" smtClean="0"/>
              <a:t>Illegal to </a:t>
            </a:r>
            <a:r>
              <a:rPr lang="en-US" sz="2400" b="1" dirty="0" smtClean="0"/>
              <a:t>sell</a:t>
            </a:r>
            <a:r>
              <a:rPr lang="en-US" sz="2400" dirty="0" smtClean="0"/>
              <a:t> liquor anywhere in the US</a:t>
            </a:r>
          </a:p>
        </p:txBody>
      </p:sp>
      <p:pic>
        <p:nvPicPr>
          <p:cNvPr id="4098" name="Picture 2" descr="http://library.thinkquest.org/04oct/00492/we_want_be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43199"/>
            <a:ext cx="5320077" cy="4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05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Speakeasies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1"/>
            <a:ext cx="91440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Illegal bars where alcohol was sold</a:t>
            </a:r>
          </a:p>
        </p:txBody>
      </p:sp>
      <p:pic>
        <p:nvPicPr>
          <p:cNvPr id="6148" name="Picture 4" descr="Speakeasy 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4630">
            <a:off x="3685089" y="2020569"/>
            <a:ext cx="5457826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marymiley.files.wordpress.com/2012/10/speak-190.jpg?w=47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0883">
            <a:off x="282571" y="1859398"/>
            <a:ext cx="3464395" cy="425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9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Moonshine Still - Duval Coun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71825"/>
            <a:ext cx="5237746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Bootleggers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5126" name="Picture 6" descr="http://marymiley.files.wordpress.com/2012/01/a-true-bootlegger.jpg?w=470&amp;h=775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27">
            <a:off x="5453097" y="1153526"/>
            <a:ext cx="3530246" cy="508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5638800" cy="2392363"/>
          </a:xfrm>
        </p:spPr>
        <p:txBody>
          <a:bodyPr>
            <a:normAutofit/>
          </a:bodyPr>
          <a:lstStyle/>
          <a:p>
            <a:r>
              <a:rPr lang="en-US" dirty="0" smtClean="0"/>
              <a:t>People who illegally sold alcohol</a:t>
            </a:r>
          </a:p>
          <a:p>
            <a:r>
              <a:rPr lang="en-US" dirty="0" smtClean="0"/>
              <a:t>Moonshine became a popular homemade alcoholic beverage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410200" y="4814887"/>
            <a:ext cx="685800" cy="457200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9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Organized Crime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287963"/>
          </a:xfrm>
        </p:spPr>
        <p:txBody>
          <a:bodyPr/>
          <a:lstStyle/>
          <a:p>
            <a:r>
              <a:rPr lang="en-US" dirty="0" smtClean="0"/>
              <a:t>Became a huge money making business</a:t>
            </a:r>
          </a:p>
          <a:p>
            <a:r>
              <a:rPr lang="en-US" dirty="0" smtClean="0"/>
              <a:t>Crime INCREASED in the US</a:t>
            </a:r>
          </a:p>
        </p:txBody>
      </p:sp>
      <p:pic>
        <p:nvPicPr>
          <p:cNvPr id="7170" name="Picture 2" descr="http://marymiley.files.wordpress.com/2012/07/zzzz.png?w=300&amp;h=18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2" y="2057400"/>
            <a:ext cx="761999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19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Twenty-First Amendment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287963"/>
          </a:xfrm>
        </p:spPr>
        <p:txBody>
          <a:bodyPr/>
          <a:lstStyle/>
          <a:p>
            <a:r>
              <a:rPr lang="en-US" dirty="0" smtClean="0"/>
              <a:t>Passed in 1933</a:t>
            </a:r>
          </a:p>
          <a:p>
            <a:r>
              <a:rPr lang="en-US" dirty="0" smtClean="0"/>
              <a:t>Repealed (got rid of) the 18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r>
              <a:rPr lang="en-US" dirty="0" smtClean="0"/>
              <a:t>Alcohol sales are NO longer illegal</a:t>
            </a:r>
            <a:endParaRPr lang="en-US" dirty="0"/>
          </a:p>
        </p:txBody>
      </p:sp>
      <p:pic>
        <p:nvPicPr>
          <p:cNvPr id="8194" name="Picture 2" descr="http://www.albany.edu/~wm731882/goodolddaysretu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799" y="2971801"/>
            <a:ext cx="3800901" cy="380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971801"/>
            <a:ext cx="5119736" cy="380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nd Of Prohib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3999" cy="589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0" y="5970588"/>
            <a:ext cx="9144000" cy="9636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/>
              <a:t>Make sure you took notes on the worksheet! </a:t>
            </a:r>
          </a:p>
          <a:p>
            <a:pPr algn="ctr"/>
            <a:endParaRPr lang="en-US" sz="2400" b="1" dirty="0" smtClean="0"/>
          </a:p>
          <a:p>
            <a:pPr marL="0" indent="0" algn="ctr">
              <a:buNone/>
            </a:pPr>
            <a:r>
              <a:rPr lang="en-US" sz="2400" b="1" dirty="0" smtClean="0"/>
              <a:t>Go back through this video as needed!</a:t>
            </a:r>
            <a:endParaRPr lang="en-US" sz="24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 smtClean="0">
                <a:solidFill>
                  <a:srgbClr val="00B0F0"/>
                </a:solidFill>
              </a:rPr>
              <a:t>The End</a:t>
            </a:r>
            <a:endParaRPr lang="en-US" sz="9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5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44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199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Prohibition</vt:lpstr>
      <vt:lpstr>Temperance Movement</vt:lpstr>
      <vt:lpstr>Eighteenth Amendment</vt:lpstr>
      <vt:lpstr>Speakeasies</vt:lpstr>
      <vt:lpstr>Bootleggers</vt:lpstr>
      <vt:lpstr>Organized Crime</vt:lpstr>
      <vt:lpstr>Twenty-First Amendment</vt:lpstr>
      <vt:lpstr>PowerPoint Presentation</vt:lpstr>
      <vt:lpstr>PowerPoint Presentation</vt:lpstr>
      <vt:lpstr>Bellringer Quiz #3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of the 1920s</dc:title>
  <dc:creator>Lindsay A. Thompson</dc:creator>
  <cp:lastModifiedBy>Vickie J. Dean</cp:lastModifiedBy>
  <cp:revision>46</cp:revision>
  <cp:lastPrinted>2014-01-27T18:52:19Z</cp:lastPrinted>
  <dcterms:created xsi:type="dcterms:W3CDTF">2014-01-13T22:08:24Z</dcterms:created>
  <dcterms:modified xsi:type="dcterms:W3CDTF">2015-01-27T20:19:20Z</dcterms:modified>
</cp:coreProperties>
</file>